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69" r:id="rId3"/>
    <p:sldId id="258" r:id="rId4"/>
    <p:sldId id="260" r:id="rId5"/>
    <p:sldId id="262" r:id="rId6"/>
    <p:sldId id="264" r:id="rId7"/>
    <p:sldId id="268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0" r:id="rId18"/>
    <p:sldId id="282" r:id="rId19"/>
    <p:sldId id="283" r:id="rId20"/>
    <p:sldId id="284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C1142-9D36-4801-8704-84DCD9466C5A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58C5B-1A6B-4372-BA30-BD11C4121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Monday, March 19,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Cumulative Assessment 2 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"/>
            <a:ext cx="7391400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0"/>
            <a:ext cx="640080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762000"/>
            <a:ext cx="716280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54380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094" y="685800"/>
            <a:ext cx="7432305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86" y="762000"/>
            <a:ext cx="8066628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544762"/>
          </a:xfrm>
        </p:spPr>
        <p:txBody>
          <a:bodyPr>
            <a:normAutofit/>
          </a:bodyPr>
          <a:lstStyle/>
          <a:p>
            <a:r>
              <a:rPr lang="en-US" dirty="0" smtClean="0"/>
              <a:t>Which of the comparisons is not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590800"/>
            <a:ext cx="4419600" cy="2620963"/>
          </a:xfrm>
        </p:spPr>
        <p:txBody>
          <a:bodyPr>
            <a:noAutofit/>
          </a:bodyPr>
          <a:lstStyle/>
          <a:p>
            <a:pPr marL="514350" indent="-514350">
              <a:buAutoNum type="alphaLcParenR"/>
            </a:pPr>
            <a:r>
              <a:rPr lang="en-US" sz="4000" dirty="0" smtClean="0"/>
              <a:t>-1/2  &gt;  -1/4</a:t>
            </a:r>
          </a:p>
          <a:p>
            <a:pPr marL="514350" indent="-514350">
              <a:buAutoNum type="alphaLcParenR"/>
            </a:pPr>
            <a:r>
              <a:rPr lang="en-US" sz="4000" dirty="0" smtClean="0"/>
              <a:t>-2/3  &lt;  -1/2</a:t>
            </a:r>
          </a:p>
          <a:p>
            <a:pPr marL="514350" indent="-514350">
              <a:buAutoNum type="alphaLcParenR"/>
            </a:pPr>
            <a:r>
              <a:rPr lang="en-US" sz="4000" dirty="0" smtClean="0"/>
              <a:t>-3/5  &gt;  -5/8</a:t>
            </a:r>
          </a:p>
          <a:p>
            <a:pPr marL="514350" indent="-514350">
              <a:buAutoNum type="alphaLcParenR"/>
            </a:pPr>
            <a:r>
              <a:rPr lang="en-US" sz="4000" dirty="0" smtClean="0"/>
              <a:t>-3/5  &lt;  -1/2</a:t>
            </a:r>
            <a:endParaRPr lang="en-US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382000" cy="2057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Which list of numbers is in descending order?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667000"/>
            <a:ext cx="4953000" cy="2971800"/>
          </a:xfrm>
        </p:spPr>
        <p:txBody>
          <a:bodyPr>
            <a:noAutofit/>
          </a:bodyPr>
          <a:lstStyle/>
          <a:p>
            <a:pPr marL="514350" indent="-514350">
              <a:buAutoNum type="alphaLcParenR"/>
            </a:pPr>
            <a:r>
              <a:rPr lang="en-US" sz="3600" dirty="0" smtClean="0"/>
              <a:t>-2.1, -2.01, -2, -0.2</a:t>
            </a:r>
          </a:p>
          <a:p>
            <a:pPr marL="514350" indent="-514350">
              <a:buAutoNum type="alphaLcParenR"/>
            </a:pPr>
            <a:r>
              <a:rPr lang="en-US" sz="3600" dirty="0" smtClean="0"/>
              <a:t>-2.01, -2.1, -2, -0.2</a:t>
            </a:r>
          </a:p>
          <a:p>
            <a:pPr marL="514350" indent="-514350">
              <a:buAutoNum type="alphaLcParenR"/>
            </a:pPr>
            <a:r>
              <a:rPr lang="en-US" sz="3600" dirty="0" smtClean="0"/>
              <a:t>-0.2, -2.01, -2.1, -2</a:t>
            </a:r>
          </a:p>
          <a:p>
            <a:pPr marL="514350" indent="-514350">
              <a:buAutoNum type="alphaLcParenR"/>
            </a:pPr>
            <a:r>
              <a:rPr lang="en-US" sz="3600" dirty="0" smtClean="0"/>
              <a:t>-0.2, -2, -2.01, -2.1</a:t>
            </a:r>
            <a:endParaRPr 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diver descended 46 feet below sea level to explore a shipwreck. After 10 minutes, the diver descended an additional 22 feet to investigate a hole in the hull of the ship. About how deep is the hole in the hull of the 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dirty="0" smtClean="0"/>
              <a:t>-30 feet                                    </a:t>
            </a:r>
            <a:r>
              <a:rPr lang="en-US" dirty="0" err="1" smtClean="0"/>
              <a:t>b</a:t>
            </a:r>
            <a:r>
              <a:rPr lang="en-US" dirty="0" smtClean="0"/>
              <a:t>) -60 feet</a:t>
            </a:r>
          </a:p>
          <a:p>
            <a:pPr marL="514350" indent="-514350">
              <a:buNone/>
            </a:pPr>
            <a:r>
              <a:rPr lang="en-US" dirty="0" err="1" smtClean="0"/>
              <a:t>c</a:t>
            </a:r>
            <a:r>
              <a:rPr lang="en-US" dirty="0" smtClean="0"/>
              <a:t>)   -70 feet                                    </a:t>
            </a:r>
            <a:r>
              <a:rPr lang="en-US" dirty="0" err="1" smtClean="0"/>
              <a:t>d</a:t>
            </a:r>
            <a:r>
              <a:rPr lang="en-US" dirty="0" smtClean="0"/>
              <a:t>) -80 feet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686800" cy="2895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At a social competition, one team lost from 9 to 11 points during each of the first three rounds of questions. The team then gained a total of 18 points during the next two rounds. If the team started the competition with zero points, what was their approximate score after five rounds of questions?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4419600"/>
            <a:ext cx="6400800" cy="178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a) -20				</a:t>
            </a:r>
            <a:r>
              <a:rPr lang="en-US" dirty="0" err="1" smtClean="0"/>
              <a:t>b</a:t>
            </a:r>
            <a:r>
              <a:rPr lang="en-US" dirty="0" smtClean="0"/>
              <a:t>) -10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c</a:t>
            </a:r>
            <a:r>
              <a:rPr lang="en-US" dirty="0" smtClean="0"/>
              <a:t>) 10 				</a:t>
            </a:r>
            <a:r>
              <a:rPr lang="en-US" dirty="0" err="1" smtClean="0"/>
              <a:t>d</a:t>
            </a:r>
            <a:r>
              <a:rPr lang="en-US" dirty="0" smtClean="0"/>
              <a:t>) 20			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</a:t>
            </a:r>
            <a:r>
              <a:rPr lang="en-US" dirty="0" smtClean="0"/>
              <a:t>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five minutes </a:t>
            </a:r>
            <a:r>
              <a:rPr lang="en-US" dirty="0" smtClean="0"/>
              <a:t>study using your review sheet from Friday.  Look back over all of the notes and especially what you highlighted.  Quiz yourself on your weakest areas and be prepared to answer a few questions using the review guide.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Miguel is digging a hole to plant a lantana bush. </a:t>
            </a:r>
            <a:r>
              <a:rPr lang="en-US" sz="3200" smtClean="0"/>
              <a:t>After </a:t>
            </a:r>
            <a:r>
              <a:rPr lang="en-US" sz="3200" dirty="0" smtClean="0"/>
              <a:t>he digs for a while, he rests and then he digs some more. What is the best estimate of the depth of the hole if he first digs to a depth of 5 3/8 inches, then he digs an additional 8 ½ inches deeper, and finally another 4 ¼ inches deeper?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038600"/>
            <a:ext cx="7772400" cy="16002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en-US" dirty="0" smtClean="0"/>
              <a:t>-17 inches			</a:t>
            </a:r>
            <a:r>
              <a:rPr lang="en-US" dirty="0" err="1" smtClean="0"/>
              <a:t>b</a:t>
            </a:r>
            <a:r>
              <a:rPr lang="en-US" dirty="0" smtClean="0"/>
              <a:t>) -18 inches</a:t>
            </a:r>
          </a:p>
          <a:p>
            <a:pPr marL="514350" indent="-514350">
              <a:buNone/>
            </a:pPr>
            <a:r>
              <a:rPr lang="en-US" dirty="0" err="1" smtClean="0"/>
              <a:t>c</a:t>
            </a:r>
            <a:r>
              <a:rPr lang="en-US" dirty="0" smtClean="0"/>
              <a:t>) -19 inches			</a:t>
            </a:r>
            <a:r>
              <a:rPr lang="en-US" dirty="0" err="1" smtClean="0"/>
              <a:t>d</a:t>
            </a:r>
            <a:r>
              <a:rPr lang="en-US" dirty="0" smtClean="0"/>
              <a:t>) -20 inches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457200"/>
            <a:ext cx="7772400" cy="3657600"/>
          </a:xfrm>
        </p:spPr>
      </p:pic>
      <p:pic>
        <p:nvPicPr>
          <p:cNvPr id="2051" name="Picture 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4267200"/>
            <a:ext cx="7696200" cy="2209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3763962"/>
          </a:xfrm>
        </p:spPr>
      </p:pic>
      <p:pic>
        <p:nvPicPr>
          <p:cNvPr id="2253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4191000"/>
            <a:ext cx="8229600" cy="19351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3916362"/>
          </a:xfrm>
        </p:spPr>
      </p:pic>
      <p:pic>
        <p:nvPicPr>
          <p:cNvPr id="235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4419600"/>
            <a:ext cx="8229600" cy="2286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28600"/>
            <a:ext cx="8229600" cy="5897562"/>
          </a:xfrm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191000"/>
            <a:ext cx="8229600" cy="19351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5821362"/>
          </a:xfrm>
        </p:spPr>
      </p:pic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7467599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7238999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398</Words>
  <Application>Microsoft Macintosh PowerPoint</Application>
  <PresentationFormat>On-screen Show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Monday, March 19, 2012</vt:lpstr>
      <vt:lpstr>Warm UP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Which of the comparisons is not true?</vt:lpstr>
      <vt:lpstr>Which list of numbers is in descending order?</vt:lpstr>
      <vt:lpstr>A diver descended 46 feet below sea level to explore a shipwreck. After 10 minutes, the diver descended an additional 22 feet to investigate a hole in the hull of the ship. About how deep is the hole in the hull of the ship?</vt:lpstr>
      <vt:lpstr>At a social competition, one team lost from 9 to 11 points during each of the first three rounds of questions. The team then gained a total of 18 points during the next two rounds. If the team started the competition with zero points, what was their approximate score after five rounds of questions?</vt:lpstr>
      <vt:lpstr>Miguel is digging a hole to plant a lantana bush. After he digs for a while, he rests and then he digs some more. What is the best estimate of the depth of the hole if he first digs to a depth of 5 3/8 inches, then he digs an additional 8 ½ inches deeper, and finally another 4 ¼ inches deeper?</vt:lpstr>
      <vt:lpstr>Slide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Tuesday, February 7, 2012</dc:title>
  <dc:creator>Mindi</dc:creator>
  <cp:lastModifiedBy>Durham Public Schools</cp:lastModifiedBy>
  <cp:revision>4</cp:revision>
  <dcterms:created xsi:type="dcterms:W3CDTF">2012-03-19T11:44:31Z</dcterms:created>
  <dcterms:modified xsi:type="dcterms:W3CDTF">2012-03-19T13:00:16Z</dcterms:modified>
</cp:coreProperties>
</file>